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8" r:id="rId3"/>
    <p:sldId id="277" r:id="rId4"/>
    <p:sldId id="279" r:id="rId5"/>
    <p:sldId id="261" r:id="rId6"/>
    <p:sldId id="263" r:id="rId7"/>
    <p:sldId id="265" r:id="rId8"/>
    <p:sldId id="28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20173D-AE18-4E92-B3D3-CCF3F5672C5B}">
  <a:tblStyle styleId="{1220173D-AE18-4E92-B3D3-CCF3F5672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e552fcb8f_1_24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e552fcb8f_1_24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e552fcb8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e552fcb8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e552fcb8f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e552fcb8f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2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118520" y="2205325"/>
            <a:ext cx="38040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150" b="0" dirty="0" smtClean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Нашето виждане за приложението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771900" y="11787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0" y="168339"/>
            <a:ext cx="3199287" cy="144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22532" y="875501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</a:t>
            </a:r>
            <a:r>
              <a:rPr lang="bg-BG" dirty="0" smtClean="0"/>
              <a:t>Нашият екип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1842813" y="2257962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bg-BG" dirty="0">
                <a:solidFill>
                  <a:schemeClr val="dk2"/>
                </a:solidFill>
              </a:rPr>
              <a:t>3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r>
              <a:rPr lang="en" dirty="0" smtClean="0"/>
              <a:t> </a:t>
            </a:r>
            <a:r>
              <a:rPr lang="bg-BG" dirty="0" smtClean="0"/>
              <a:t>За проекта</a:t>
            </a:r>
            <a:endParaRPr dirty="0"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4916290" y="3193274"/>
            <a:ext cx="210835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bg-BG" dirty="0">
                <a:solidFill>
                  <a:schemeClr val="dk2"/>
                </a:solidFill>
              </a:rPr>
              <a:t>4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r>
              <a:rPr lang="en" dirty="0" smtClean="0"/>
              <a:t> </a:t>
            </a:r>
            <a:r>
              <a:rPr lang="bg-BG" dirty="0" smtClean="0"/>
              <a:t>Бъдеще на </a:t>
            </a:r>
            <a:br>
              <a:rPr lang="bg-BG" dirty="0" smtClean="0"/>
            </a:br>
            <a:r>
              <a:rPr lang="bg-BG" dirty="0" smtClean="0"/>
              <a:t>проекта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1842813" y="3787977"/>
            <a:ext cx="2583629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</a:t>
            </a:r>
            <a:r>
              <a:rPr lang="bg-BG" dirty="0">
                <a:solidFill>
                  <a:schemeClr val="dk2"/>
                </a:solidFill>
              </a:rPr>
              <a:t>5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r>
              <a:rPr lang="en" dirty="0" smtClean="0"/>
              <a:t> </a:t>
            </a:r>
            <a:r>
              <a:rPr lang="bg-BG" dirty="0" smtClean="0"/>
              <a:t>Благодарим ви за вниманието!</a:t>
            </a: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532847" y="2553762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5245" y="4488886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65097" y="2618262"/>
            <a:ext cx="2398" cy="18706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flipV="1">
            <a:off x="4565097" y="683138"/>
            <a:ext cx="6915" cy="18706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16290" y="1350550"/>
            <a:ext cx="2240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nton"/>
              </a:rPr>
              <a:t>02.</a:t>
            </a:r>
            <a:r>
              <a:rPr lang="bg-BG" sz="2000" dirty="0" smtClean="0">
                <a:solidFill>
                  <a:schemeClr val="tx2">
                    <a:lumMod val="50000"/>
                  </a:schemeClr>
                </a:solidFill>
                <a:latin typeface="Anton"/>
              </a:rPr>
              <a:t> </a:t>
            </a:r>
            <a:r>
              <a:rPr lang="bg-BG" sz="2000" dirty="0" smtClean="0">
                <a:latin typeface="Anton"/>
              </a:rPr>
              <a:t>Използвани технологии</a:t>
            </a:r>
            <a:r>
              <a:rPr lang="en-US" sz="2000" dirty="0" smtClean="0">
                <a:latin typeface="Anton"/>
              </a:rPr>
              <a:t> </a:t>
            </a:r>
            <a:endParaRPr lang="en-US" sz="2000" dirty="0">
              <a:latin typeface="Anto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Нашият екип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67" name="Google Shape;667;p46"/>
          <p:cNvPicPr preferRelativeResize="0"/>
          <p:nvPr/>
        </p:nvPicPr>
        <p:blipFill rotWithShape="1">
          <a:blip r:embed="rId3">
            <a:alphaModFix/>
          </a:blip>
          <a:srcRect l="12736" t="12736" r="12736" b="12736"/>
          <a:stretch/>
        </p:blipFill>
        <p:spPr>
          <a:xfrm rot="-122753">
            <a:off x="3108825" y="1356225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6"/>
          <p:cNvSpPr txBox="1"/>
          <p:nvPr/>
        </p:nvSpPr>
        <p:spPr>
          <a:xfrm>
            <a:off x="728125" y="1304922"/>
            <a:ext cx="2386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600" dirty="0" smtClean="0">
                <a:solidFill>
                  <a:schemeClr val="bg1">
                    <a:lumMod val="50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Васил Станчев</a:t>
            </a:r>
            <a:endParaRPr sz="1600" dirty="0">
              <a:solidFill>
                <a:schemeClr val="bg1">
                  <a:lumMod val="50000"/>
                </a:schemeClr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75" name="Google Shape;675;p46"/>
          <p:cNvCxnSpPr/>
          <p:nvPr/>
        </p:nvCxnSpPr>
        <p:spPr>
          <a:xfrm>
            <a:off x="3114325" y="1545675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76" name="Google Shape;676;p46"/>
          <p:cNvCxnSpPr/>
          <p:nvPr/>
        </p:nvCxnSpPr>
        <p:spPr>
          <a:xfrm flipH="1">
            <a:off x="5715025" y="2498775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677" name="Google Shape;677;p4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86478" y="2329498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latin typeface="Anaheim"/>
              </a:rPr>
              <a:t>Красияна Камбурова</a:t>
            </a:r>
            <a:endParaRPr lang="en-US" sz="1600" dirty="0">
              <a:latin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8"/>
          <p:cNvSpPr txBox="1">
            <a:spLocks noGrp="1"/>
          </p:cNvSpPr>
          <p:nvPr>
            <p:ph type="ctrTitle"/>
          </p:nvPr>
        </p:nvSpPr>
        <p:spPr>
          <a:xfrm>
            <a:off x="1410599" y="144267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Използваните технологии:</a:t>
            </a:r>
            <a:endParaRPr sz="3200" dirty="0"/>
          </a:p>
        </p:txBody>
      </p:sp>
      <p:pic>
        <p:nvPicPr>
          <p:cNvPr id="712" name="Google Shape;712;p48"/>
          <p:cNvPicPr preferRelativeResize="0"/>
          <p:nvPr/>
        </p:nvPicPr>
        <p:blipFill rotWithShape="1">
          <a:blip r:embed="rId3">
            <a:alphaModFix/>
          </a:blip>
          <a:srcRect l="11634" t="11634" r="11619" b="11619"/>
          <a:stretch/>
        </p:blipFill>
        <p:spPr>
          <a:xfrm>
            <a:off x="7765856" y="269228"/>
            <a:ext cx="1068807" cy="100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76" y="0"/>
            <a:ext cx="1341732" cy="14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03" y="1185165"/>
            <a:ext cx="1077405" cy="99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8"/>
          <p:cNvPicPr preferRelativeResize="0"/>
          <p:nvPr/>
        </p:nvPicPr>
        <p:blipFill rotWithShape="1">
          <a:blip r:embed="rId6">
            <a:alphaModFix/>
          </a:blip>
          <a:srcRect t="14743" b="14750"/>
          <a:stretch/>
        </p:blipFill>
        <p:spPr>
          <a:xfrm>
            <a:off x="476035" y="4094018"/>
            <a:ext cx="1117238" cy="7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95" y="1076596"/>
            <a:ext cx="2536657" cy="18291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99" y="3498273"/>
            <a:ext cx="4136060" cy="1733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7" y="4152339"/>
            <a:ext cx="802853" cy="681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03" y="3265709"/>
            <a:ext cx="1157630" cy="107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/>
              <a:t>За проекта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1488050" y="18739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6835143" y="1916318"/>
            <a:ext cx="660166" cy="5756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 smtClean="0"/>
              <a:t>Дизайн</a:t>
            </a:r>
            <a:r>
              <a:rPr lang="bg-BG" dirty="0"/>
              <a:t> </a:t>
            </a:r>
            <a:r>
              <a:rPr lang="bg-BG" dirty="0" smtClean="0"/>
              <a:t>на приложение</a:t>
            </a:r>
            <a:endParaRPr lang="bg-BG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 smtClean="0"/>
              <a:t>Разработка на Лого</a:t>
            </a:r>
          </a:p>
        </p:txBody>
      </p:sp>
      <p:sp>
        <p:nvSpPr>
          <p:cNvPr id="298" name="Google Shape;298;p30"/>
          <p:cNvSpPr txBox="1">
            <a:spLocks noGrp="1"/>
          </p:cNvSpPr>
          <p:nvPr>
            <p:ph type="ctrTitle" idx="2"/>
          </p:nvPr>
        </p:nvSpPr>
        <p:spPr>
          <a:xfrm>
            <a:off x="6349763" y="3037075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ubTitle" idx="3"/>
          </p:nvPr>
        </p:nvSpPr>
        <p:spPr>
          <a:xfrm>
            <a:off x="609131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 smtClean="0"/>
              <a:t>Алгоритмична част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 smtClean="0"/>
              <a:t>Част от дизайна</a:t>
            </a:r>
          </a:p>
        </p:txBody>
      </p:sp>
      <p:sp>
        <p:nvSpPr>
          <p:cNvPr id="302" name="Google Shape;302;p30"/>
          <p:cNvSpPr/>
          <p:nvPr/>
        </p:nvSpPr>
        <p:spPr>
          <a:xfrm>
            <a:off x="6992269" y="2056399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4393791" y="2004598"/>
            <a:ext cx="356343" cy="356757"/>
            <a:chOff x="1323901" y="3807173"/>
            <a:chExt cx="356343" cy="356757"/>
          </a:xfrm>
        </p:grpSpPr>
        <p:sp>
          <p:nvSpPr>
            <p:cNvPr id="304" name="Google Shape;304;p30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1657680" y="2013446"/>
            <a:ext cx="278739" cy="339073"/>
            <a:chOff x="1768821" y="3361108"/>
            <a:chExt cx="278739" cy="339073"/>
          </a:xfrm>
        </p:grpSpPr>
        <p:sp>
          <p:nvSpPr>
            <p:cNvPr id="329" name="Google Shape;329;p30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0" name="Google Shape;340;p30"/>
          <p:cNvCxnSpPr>
            <a:stCxn id="293" idx="2"/>
            <a:endCxn id="296" idx="0"/>
          </p:cNvCxnSpPr>
          <p:nvPr/>
        </p:nvCxnSpPr>
        <p:spPr>
          <a:xfrm>
            <a:off x="1797050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1" name="Google Shape;341;p30"/>
          <p:cNvCxnSpPr>
            <a:stCxn id="294" idx="2"/>
            <a:endCxn id="298" idx="0"/>
          </p:cNvCxnSpPr>
          <p:nvPr/>
        </p:nvCxnSpPr>
        <p:spPr>
          <a:xfrm>
            <a:off x="7165226" y="2491975"/>
            <a:ext cx="3087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97105" y="161759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524746" y="16760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2"/>
          <p:cNvPicPr preferRelativeResize="0"/>
          <p:nvPr/>
        </p:nvPicPr>
        <p:blipFill rotWithShape="1">
          <a:blip r:embed="rId3">
            <a:alphaModFix/>
          </a:blip>
          <a:srcRect l="8374" t="12393" r="8382" b="12401"/>
          <a:stretch/>
        </p:blipFill>
        <p:spPr>
          <a:xfrm>
            <a:off x="4765188" y="1369099"/>
            <a:ext cx="3817423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>
            <a:spLocks noGrp="1"/>
          </p:cNvSpPr>
          <p:nvPr>
            <p:ph type="ctrTitle"/>
          </p:nvPr>
        </p:nvSpPr>
        <p:spPr>
          <a:xfrm>
            <a:off x="117352" y="1495274"/>
            <a:ext cx="5322300" cy="1598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dk2"/>
                </a:solidFill>
              </a:rPr>
              <a:t>Бъдеще на проекта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379313" y="1141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 rotWithShape="1">
          <a:blip r:embed="rId4">
            <a:alphaModFix/>
          </a:blip>
          <a:srcRect l="46960" t="6693" r="44094" b="81710"/>
          <a:stretch/>
        </p:blipFill>
        <p:spPr>
          <a:xfrm rot="10800000" flipH="1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title"/>
          </p:nvPr>
        </p:nvSpPr>
        <p:spPr>
          <a:xfrm>
            <a:off x="125452" y="706582"/>
            <a:ext cx="4020000" cy="35421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dirty="0">
                <a:solidFill>
                  <a:schemeClr val="lt2"/>
                </a:solidFill>
              </a:rPr>
              <a:t>PICTURE </a:t>
            </a:r>
            <a:r>
              <a:rPr lang="en" dirty="0"/>
              <a:t>IS WORTH A THOUSAND WORDS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116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66</Words>
  <Application>Microsoft Office PowerPoint</Application>
  <PresentationFormat>On-screen Show (16:9)</PresentationFormat>
  <Paragraphs>19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Anaheim</vt:lpstr>
      <vt:lpstr>Anton</vt:lpstr>
      <vt:lpstr>Arial</vt:lpstr>
      <vt:lpstr>DM Sans</vt:lpstr>
      <vt:lpstr>Graphic Design Project Proposal by Slidesgo</vt:lpstr>
      <vt:lpstr>Нашето виждане за приложението</vt:lpstr>
      <vt:lpstr>01. Нашият екип</vt:lpstr>
      <vt:lpstr>Нашият екип</vt:lpstr>
      <vt:lpstr>Използваните технологии:</vt:lpstr>
      <vt:lpstr>За проекта</vt:lpstr>
      <vt:lpstr>Бъдеще на проекта</vt:lpstr>
      <vt:lpstr>A PICTURE IS WORTH A THOUSAND WORDS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Красияна Станимирова Камбурова</dc:creator>
  <cp:lastModifiedBy>Красияна Станимирова Камбурова</cp:lastModifiedBy>
  <cp:revision>13</cp:revision>
  <dcterms:modified xsi:type="dcterms:W3CDTF">2021-07-14T12:29:56Z</dcterms:modified>
</cp:coreProperties>
</file>